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7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39CEDE-98C1-D36E-A0C4-515EBE1CF9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FF20352-AEA1-D05F-A782-BB8BD1D644D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21AC68F-206C-D6E6-53FF-DC02BE7AF48F}"/>
              </a:ext>
            </a:extLst>
          </p:cNvPr>
          <p:cNvSpPr/>
          <p:nvPr/>
        </p:nvSpPr>
        <p:spPr>
          <a:xfrm>
            <a:off x="1482045" y="7250671"/>
            <a:ext cx="4808305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3DE85CC-8F9C-5489-2BF2-98C1E2440A66}"/>
              </a:ext>
            </a:extLst>
          </p:cNvPr>
          <p:cNvSpPr txBox="1"/>
          <p:nvPr/>
        </p:nvSpPr>
        <p:spPr>
          <a:xfrm>
            <a:off x="1670355" y="7400059"/>
            <a:ext cx="44316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LOCATION HERE OR DELETE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63F0BAD-3532-C164-F0A9-8A70716C51F5}"/>
              </a:ext>
            </a:extLst>
          </p:cNvPr>
          <p:cNvSpPr txBox="1"/>
          <p:nvPr/>
        </p:nvSpPr>
        <p:spPr>
          <a:xfrm>
            <a:off x="1670355" y="8081985"/>
            <a:ext cx="4431689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200" b="0" i="0" cap="all" dirty="0">
                <a:solidFill>
                  <a:srgbClr val="FAEC31"/>
                </a:solidFill>
                <a:effectLst/>
              </a:rPr>
              <a:t>Add more info here or delete</a:t>
            </a:r>
            <a:endParaRPr lang="en-US" sz="2200" cap="all" dirty="0">
              <a:solidFill>
                <a:schemeClr val="bg1"/>
              </a:solidFill>
            </a:endParaRPr>
          </a:p>
          <a:p>
            <a:pPr algn="ctr" rtl="0"/>
            <a:endParaRPr lang="en-US" sz="2200" b="0" i="0" cap="all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6079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5A67F8-023F-4D7B-87DC-F335F184A1AC}"/>
</file>

<file path=customXml/itemProps2.xml><?xml version="1.0" encoding="utf-8"?>
<ds:datastoreItem xmlns:ds="http://schemas.openxmlformats.org/officeDocument/2006/customXml" ds:itemID="{C9246AA3-E62A-40B3-B884-3AAA97BC8115}"/>
</file>

<file path=customXml/itemProps3.xml><?xml version="1.0" encoding="utf-8"?>
<ds:datastoreItem xmlns:ds="http://schemas.openxmlformats.org/officeDocument/2006/customXml" ds:itemID="{DE7A11D3-5324-47D2-A289-92E34979717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12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9</cp:revision>
  <dcterms:created xsi:type="dcterms:W3CDTF">2025-05-29T21:03:48Z</dcterms:created>
  <dcterms:modified xsi:type="dcterms:W3CDTF">2025-06-02T17:19:44Z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